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>
  <p:sldMasterIdLst>
    <p:sldMasterId id="2147483923" r:id="rId1"/>
  </p:sldMasterIdLst>
  <p:notesMasterIdLst>
    <p:notesMasterId r:id="rId7"/>
  </p:notesMasterIdLst>
  <p:handoutMasterIdLst>
    <p:handoutMasterId r:id="rId8"/>
  </p:handoutMasterIdLst>
  <p:sldIdLst>
    <p:sldId id="829" r:id="rId2"/>
    <p:sldId id="825" r:id="rId3"/>
    <p:sldId id="826" r:id="rId4"/>
    <p:sldId id="827" r:id="rId5"/>
    <p:sldId id="828" r:id="rId6"/>
  </p:sldIdLst>
  <p:sldSz cx="9144000" cy="6858000" type="screen4x3"/>
  <p:notesSz cx="9928225" cy="6797675"/>
  <p:embeddedFontLst>
    <p:embeddedFont>
      <p:font typeface="Calibri" panose="020F0502020204030204" pitchFamily="34" charset="0"/>
      <p:regular r:id="rId9"/>
      <p:bold r:id="rId10"/>
      <p:italic r:id="rId11"/>
      <p:boldItalic r:id="rId12"/>
    </p:embeddedFont>
  </p:embeddedFontLst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sz="2000" b="1" i="1" kern="1200">
        <a:solidFill>
          <a:srgbClr val="0000CC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000" b="1" i="1" kern="1200">
        <a:solidFill>
          <a:srgbClr val="0000CC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000" b="1" i="1" kern="1200">
        <a:solidFill>
          <a:srgbClr val="0000CC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000" b="1" i="1" kern="1200">
        <a:solidFill>
          <a:srgbClr val="0000CC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000" b="1" i="1" kern="1200">
        <a:solidFill>
          <a:srgbClr val="0000CC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2000" b="1" i="1" kern="1200">
        <a:solidFill>
          <a:srgbClr val="0000CC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2000" b="1" i="1" kern="1200">
        <a:solidFill>
          <a:srgbClr val="0000CC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2000" b="1" i="1" kern="1200">
        <a:solidFill>
          <a:srgbClr val="0000CC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2000" b="1" i="1" kern="1200">
        <a:solidFill>
          <a:srgbClr val="0000CC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5050"/>
    <a:srgbClr val="FFFF66"/>
    <a:srgbClr val="FABCFC"/>
    <a:srgbClr val="FF6699"/>
    <a:srgbClr val="4081D0"/>
    <a:srgbClr val="9F8AB8"/>
    <a:srgbClr val="D7CDE1"/>
    <a:srgbClr val="B1A1C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91" autoAdjust="0"/>
    <p:restoredTop sz="93381" autoAdjust="0"/>
  </p:normalViewPr>
  <p:slideViewPr>
    <p:cSldViewPr>
      <p:cViewPr>
        <p:scale>
          <a:sx n="100" d="100"/>
          <a:sy n="100" d="100"/>
        </p:scale>
        <p:origin x="-1224" y="-204"/>
      </p:cViewPr>
      <p:guideLst>
        <p:guide orient="horz" pos="2160"/>
        <p:guide pos="2880"/>
      </p:guideLst>
    </p:cSldViewPr>
  </p:slideViewPr>
  <p:outlineViewPr>
    <p:cViewPr>
      <p:scale>
        <a:sx n="100" d="100"/>
        <a:sy n="100" d="100"/>
      </p:scale>
      <p:origin x="0" y="2262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303713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26" tIns="46113" rIns="92226" bIns="46113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 b="0" i="0">
                <a:solidFill>
                  <a:schemeClr val="tx1"/>
                </a:solidFill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622925" y="0"/>
            <a:ext cx="4303713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26" tIns="46113" rIns="92226" bIns="46113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b="0" i="0">
                <a:solidFill>
                  <a:schemeClr val="tx1"/>
                </a:solidFill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fld id="{143A6EDA-1E23-43DD-82A3-C0A6045AC56C}" type="datetimeFigureOut">
              <a:rPr lang="ru-RU"/>
              <a:pPr>
                <a:defRPr/>
              </a:pPr>
              <a:t>29.11.2018</a:t>
            </a:fld>
            <a:endParaRPr lang="ru-RU" dirty="0"/>
          </a:p>
        </p:txBody>
      </p:sp>
      <p:sp>
        <p:nvSpPr>
          <p:cNvPr id="532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456363"/>
            <a:ext cx="4303713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26" tIns="46113" rIns="92226" bIns="46113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 b="0" i="0">
                <a:solidFill>
                  <a:schemeClr val="tx1"/>
                </a:solidFill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32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622925" y="6456363"/>
            <a:ext cx="4303713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26" tIns="46113" rIns="92226" bIns="461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b="0" i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B01022E4-9F93-4778-AECD-B01448F7C09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326246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303713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26" tIns="46113" rIns="92226" bIns="46113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 b="0" i="0">
                <a:solidFill>
                  <a:schemeClr val="tx1"/>
                </a:solidFill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622925" y="0"/>
            <a:ext cx="4303713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26" tIns="46113" rIns="92226" bIns="46113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b="0" i="0">
                <a:solidFill>
                  <a:schemeClr val="tx1"/>
                </a:solidFill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fld id="{3F20D73E-DBE1-45D1-ADEE-CBEAEC38921A}" type="datetimeFigureOut">
              <a:rPr lang="ru-RU"/>
              <a:pPr>
                <a:defRPr/>
              </a:pPr>
              <a:t>29.11.2018</a:t>
            </a:fld>
            <a:endParaRPr lang="ru-RU" dirty="0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267075" y="511175"/>
            <a:ext cx="3394075" cy="25463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90600" y="3228975"/>
            <a:ext cx="7947025" cy="305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26" tIns="46113" rIns="92226" bIns="461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512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456363"/>
            <a:ext cx="4303713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26" tIns="46113" rIns="92226" bIns="46113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 b="0" i="0">
                <a:solidFill>
                  <a:schemeClr val="tx1"/>
                </a:solidFill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12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22925" y="6456363"/>
            <a:ext cx="4303713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26" tIns="46113" rIns="92226" bIns="461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b="0" i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293D18FD-0EBC-4BFC-80C4-7E6DFAA1036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0257243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93D18FD-0EBC-4BFC-80C4-7E6DFAA1036E}" type="slidenum">
              <a:rPr lang="ru-RU" altLang="ru-RU" smtClean="0"/>
              <a:pPr>
                <a:defRPr/>
              </a:pPr>
              <a:t>4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823329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93D18FD-0EBC-4BFC-80C4-7E6DFAA1036E}" type="slidenum">
              <a:rPr lang="ru-RU" altLang="ru-RU" smtClean="0"/>
              <a:pPr>
                <a:defRPr/>
              </a:pPr>
              <a:t>5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823329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9142412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63689"/>
            <a:ext cx="7772400" cy="1470025"/>
          </a:xfrm>
        </p:spPr>
        <p:txBody>
          <a:bodyPr>
            <a:normAutofit/>
          </a:bodyPr>
          <a:lstStyle>
            <a:lvl1pPr>
              <a:defRPr sz="5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865834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800" b="0">
                <a:solidFill>
                  <a:schemeClr val="bg1"/>
                </a:solidFill>
                <a:latin typeface="+mj-lt"/>
              </a:defRPr>
            </a:lvl1pPr>
            <a:lvl2pPr marL="4571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3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4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5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7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9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6674309"/>
      </p:ext>
    </p:extLst>
  </p:cSld>
  <p:clrMapOvr>
    <a:masterClrMapping/>
  </p:clrMapOvr>
  <p:transition spd="med">
    <p:split orient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19" indent="0">
              <a:buNone/>
              <a:defRPr sz="2800"/>
            </a:lvl2pPr>
            <a:lvl3pPr marL="914239" indent="0">
              <a:buNone/>
              <a:defRPr sz="2400"/>
            </a:lvl3pPr>
            <a:lvl4pPr marL="1371358" indent="0">
              <a:buNone/>
              <a:defRPr sz="2000"/>
            </a:lvl4pPr>
            <a:lvl5pPr marL="1828477" indent="0">
              <a:buNone/>
              <a:defRPr sz="2000"/>
            </a:lvl5pPr>
            <a:lvl6pPr marL="2285596" indent="0">
              <a:buNone/>
              <a:defRPr sz="2000"/>
            </a:lvl6pPr>
            <a:lvl7pPr marL="2742716" indent="0">
              <a:buNone/>
              <a:defRPr sz="2000"/>
            </a:lvl7pPr>
            <a:lvl8pPr marL="3199835" indent="0">
              <a:buNone/>
              <a:defRPr sz="2000"/>
            </a:lvl8pPr>
            <a:lvl9pPr marL="3656954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19" indent="0">
              <a:buNone/>
              <a:defRPr sz="1200"/>
            </a:lvl2pPr>
            <a:lvl3pPr marL="914239" indent="0">
              <a:buNone/>
              <a:defRPr sz="1000"/>
            </a:lvl3pPr>
            <a:lvl4pPr marL="1371358" indent="0">
              <a:buNone/>
              <a:defRPr sz="900"/>
            </a:lvl4pPr>
            <a:lvl5pPr marL="1828477" indent="0">
              <a:buNone/>
              <a:defRPr sz="900"/>
            </a:lvl5pPr>
            <a:lvl6pPr marL="2285596" indent="0">
              <a:buNone/>
              <a:defRPr sz="900"/>
            </a:lvl6pPr>
            <a:lvl7pPr marL="2742716" indent="0">
              <a:buNone/>
              <a:defRPr sz="900"/>
            </a:lvl7pPr>
            <a:lvl8pPr marL="3199835" indent="0">
              <a:buNone/>
              <a:defRPr sz="900"/>
            </a:lvl8pPr>
            <a:lvl9pPr marL="3656954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C29493-F1A6-4364-8583-2831F12A8D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25249615"/>
      </p:ext>
    </p:extLst>
  </p:cSld>
  <p:clrMapOvr>
    <a:masterClrMapping/>
  </p:clrMapOvr>
  <p:transition spd="med">
    <p:split orient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5FB2B3-D3CA-4652-BC36-09138EAB1D5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62262995"/>
      </p:ext>
    </p:extLst>
  </p:cSld>
  <p:clrMapOvr>
    <a:masterClrMapping/>
  </p:clrMapOvr>
  <p:transition spd="med">
    <p:split orient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0" y="303213"/>
            <a:ext cx="2405063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303213"/>
            <a:ext cx="7065962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DD1B4E-CA90-4A3A-8A2B-875F9F03788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15631824"/>
      </p:ext>
    </p:extLst>
  </p:cSld>
  <p:clrMapOvr>
    <a:masterClrMapping/>
  </p:clrMapOvr>
  <p:transition spd="med"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9142412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926138" y="5127625"/>
            <a:ext cx="923925" cy="376238"/>
          </a:xfrm>
          <a:prstGeom prst="rect">
            <a:avLst/>
          </a:prstGeom>
          <a:noFill/>
          <a:ln>
            <a:noFill/>
          </a:ln>
          <a:extLst/>
        </p:spPr>
        <p:txBody>
          <a:bodyPr lIns="80147" tIns="40074" rIns="80147" bIns="40074"/>
          <a:lstStyle>
            <a:lvl1pPr>
              <a:defRPr sz="21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endParaRPr lang="ru-RU" altLang="ru-RU"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5" y="1606871"/>
            <a:ext cx="7320689" cy="4829253"/>
          </a:xfrm>
        </p:spPr>
        <p:txBody>
          <a:bodyPr/>
          <a:lstStyle>
            <a:lvl1pPr marL="318641" indent="0">
              <a:buFontTx/>
              <a:buNone/>
              <a:defRPr b="1">
                <a:latin typeface="+mj-lt"/>
              </a:defRPr>
            </a:lvl1pPr>
            <a:lvl2pPr marL="315858" indent="2783">
              <a:defRPr>
                <a:latin typeface="+mj-lt"/>
              </a:defRPr>
            </a:lvl2pPr>
            <a:lvl3pPr marL="551012" indent="-228197">
              <a:tabLst/>
              <a:defRPr>
                <a:latin typeface="+mj-lt"/>
              </a:defRPr>
            </a:lvl3pPr>
            <a:lvl4pPr marL="0" indent="315858">
              <a:lnSpc>
                <a:spcPts val="1578"/>
              </a:lnSpc>
              <a:spcBef>
                <a:spcPts val="351"/>
              </a:spcBef>
              <a:defRPr>
                <a:latin typeface="+mj-lt"/>
              </a:defRPr>
            </a:lvl4pPr>
            <a:lvl5pPr>
              <a:lnSpc>
                <a:spcPts val="1578"/>
              </a:lnSpc>
              <a:spcBef>
                <a:spcPts val="35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5" y="501069"/>
            <a:ext cx="7337192" cy="1105803"/>
          </a:xfrm>
        </p:spPr>
        <p:txBody>
          <a:bodyPr/>
          <a:lstStyle>
            <a:lvl1pPr marL="0" marR="0" indent="0" defTabSz="91423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1D1FB0-A272-4D56-B72C-80F25C0BB1E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48814797"/>
      </p:ext>
    </p:extLst>
  </p:cSld>
  <p:clrMapOvr>
    <a:masterClrMapping/>
  </p:clrMapOvr>
  <p:transition spd="med"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2413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5" y="1606871"/>
            <a:ext cx="7320689" cy="4829253"/>
          </a:xfrm>
        </p:spPr>
        <p:txBody>
          <a:bodyPr/>
          <a:lstStyle>
            <a:lvl1pPr marL="318641" indent="0">
              <a:buFontTx/>
              <a:buNone/>
              <a:defRPr b="1">
                <a:latin typeface="+mj-lt"/>
              </a:defRPr>
            </a:lvl1pPr>
            <a:lvl2pPr marL="318641" indent="0">
              <a:defRPr>
                <a:latin typeface="+mj-lt"/>
              </a:defRPr>
            </a:lvl2pPr>
            <a:lvl3pPr marL="551012" indent="-228197">
              <a:defRPr>
                <a:latin typeface="+mj-lt"/>
              </a:defRPr>
            </a:lvl3pPr>
            <a:lvl4pPr marL="0" indent="315858">
              <a:defRPr>
                <a:latin typeface="+mj-lt"/>
              </a:defRPr>
            </a:lvl4pPr>
            <a:lvl5pPr marL="1257865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1926" y="501069"/>
            <a:ext cx="7337901" cy="1105803"/>
          </a:xfrm>
        </p:spPr>
        <p:txBody>
          <a:bodyPr/>
          <a:lstStyle>
            <a:lvl1pPr marL="0" marR="0" indent="0" defTabSz="91423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1B06CA-47DB-4164-AC56-E60DE64FACC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64176064"/>
      </p:ext>
    </p:extLst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2413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1012506"/>
            <a:ext cx="7320689" cy="202463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5" y="3429720"/>
            <a:ext cx="7320689" cy="3006404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1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23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35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47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5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71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83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9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559662-E3B9-4B94-BC51-0D0B552B6B5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13726100"/>
      </p:ext>
    </p:extLst>
  </p:cSld>
  <p:clrMapOvr>
    <a:masterClrMapping/>
  </p:clrMapOvr>
  <p:transition spd="med">
    <p:split orient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9142412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337192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5" y="1606871"/>
            <a:ext cx="3620764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29" y="1606871"/>
            <a:ext cx="3644897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CF50DC-99FA-4A1C-9785-EAD9925B116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47043623"/>
      </p:ext>
    </p:extLst>
  </p:cSld>
  <p:clrMapOvr>
    <a:masterClrMapping/>
  </p:clrMapOvr>
  <p:transition spd="med">
    <p:split orient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4" y="501067"/>
            <a:ext cx="7864166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4" y="1606871"/>
            <a:ext cx="3674753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19" indent="0">
              <a:buNone/>
              <a:defRPr sz="2000" b="1"/>
            </a:lvl2pPr>
            <a:lvl3pPr marL="914239" indent="0">
              <a:buNone/>
              <a:defRPr sz="1800" b="1"/>
            </a:lvl3pPr>
            <a:lvl4pPr marL="1371358" indent="0">
              <a:buNone/>
              <a:defRPr sz="1600" b="1"/>
            </a:lvl4pPr>
            <a:lvl5pPr marL="1828477" indent="0">
              <a:buNone/>
              <a:defRPr sz="1600" b="1"/>
            </a:lvl5pPr>
            <a:lvl6pPr marL="2285596" indent="0">
              <a:buNone/>
              <a:defRPr sz="1600" b="1"/>
            </a:lvl6pPr>
            <a:lvl7pPr marL="2742716" indent="0">
              <a:buNone/>
              <a:defRPr sz="1600" b="1"/>
            </a:lvl7pPr>
            <a:lvl8pPr marL="3199835" indent="0">
              <a:buNone/>
              <a:defRPr sz="1600" b="1"/>
            </a:lvl8pPr>
            <a:lvl9pPr marL="365695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34" y="2174876"/>
            <a:ext cx="3674753" cy="42612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1" y="1606871"/>
            <a:ext cx="3587825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19" indent="0">
              <a:buNone/>
              <a:defRPr sz="2000" b="1"/>
            </a:lvl2pPr>
            <a:lvl3pPr marL="914239" indent="0">
              <a:buNone/>
              <a:defRPr sz="1800" b="1"/>
            </a:lvl3pPr>
            <a:lvl4pPr marL="1371358" indent="0">
              <a:buNone/>
              <a:defRPr sz="1600" b="1"/>
            </a:lvl4pPr>
            <a:lvl5pPr marL="1828477" indent="0">
              <a:buNone/>
              <a:defRPr sz="1600" b="1"/>
            </a:lvl5pPr>
            <a:lvl6pPr marL="2285596" indent="0">
              <a:buNone/>
              <a:defRPr sz="1600" b="1"/>
            </a:lvl6pPr>
            <a:lvl7pPr marL="2742716" indent="0">
              <a:buNone/>
              <a:defRPr sz="1600" b="1"/>
            </a:lvl7pPr>
            <a:lvl8pPr marL="3199835" indent="0">
              <a:buNone/>
              <a:defRPr sz="1600" b="1"/>
            </a:lvl8pPr>
            <a:lvl9pPr marL="365695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1" y="2188098"/>
            <a:ext cx="3587825" cy="42480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7EE600-3EB2-4BC5-B6BC-7571CEBB35E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3580097"/>
      </p:ext>
    </p:extLst>
  </p:cSld>
  <p:clrMapOvr>
    <a:masterClrMapping/>
  </p:clrMapOvr>
  <p:transition spd="med">
    <p:split orient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9142412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864166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0E3EAE-1B06-4AC2-BE24-0114DE891E0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54686324"/>
      </p:ext>
    </p:extLst>
  </p:cSld>
  <p:clrMapOvr>
    <a:masterClrMapping/>
  </p:clrMapOvr>
  <p:transition spd="med">
    <p:split orient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191500" y="5873750"/>
            <a:ext cx="566738" cy="650875"/>
          </a:xfrm>
        </p:spPr>
        <p:txBody>
          <a:bodyPr/>
          <a:lstStyle>
            <a:lvl1pPr>
              <a:defRPr i="0"/>
            </a:lvl1pPr>
          </a:lstStyle>
          <a:p>
            <a:pPr>
              <a:defRPr/>
            </a:pPr>
            <a:fld id="{295C395A-01B1-4941-96DD-C3B5BA96F5E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7239529"/>
      </p:ext>
    </p:extLst>
  </p:cSld>
  <p:clrMapOvr>
    <a:masterClrMapping/>
  </p:clrMapOvr>
  <p:transition spd="med">
    <p:split orient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19" indent="0">
              <a:buNone/>
              <a:defRPr sz="1200"/>
            </a:lvl2pPr>
            <a:lvl3pPr marL="914239" indent="0">
              <a:buNone/>
              <a:defRPr sz="1000"/>
            </a:lvl3pPr>
            <a:lvl4pPr marL="1371358" indent="0">
              <a:buNone/>
              <a:defRPr sz="900"/>
            </a:lvl4pPr>
            <a:lvl5pPr marL="1828477" indent="0">
              <a:buNone/>
              <a:defRPr sz="900"/>
            </a:lvl5pPr>
            <a:lvl6pPr marL="2285596" indent="0">
              <a:buNone/>
              <a:defRPr sz="900"/>
            </a:lvl6pPr>
            <a:lvl7pPr marL="2742716" indent="0">
              <a:buNone/>
              <a:defRPr sz="900"/>
            </a:lvl7pPr>
            <a:lvl8pPr marL="3199835" indent="0">
              <a:buNone/>
              <a:defRPr sz="900"/>
            </a:lvl8pPr>
            <a:lvl9pPr marL="3656954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4C0596-E06D-462D-AFC3-C779903ED64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4093633"/>
      </p:ext>
    </p:extLst>
  </p:cSld>
  <p:clrMapOvr>
    <a:masterClrMapping/>
  </p:clrMapOvr>
  <p:transition spd="med">
    <p:split orient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815975" y="488950"/>
            <a:ext cx="7343775" cy="111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815975" y="1600200"/>
            <a:ext cx="7343775" cy="483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850" y="6042025"/>
            <a:ext cx="619125" cy="631825"/>
          </a:xfrm>
          <a:prstGeom prst="rect">
            <a:avLst/>
          </a:prstGeom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  <a:normAutofit/>
          </a:bodyPr>
          <a:lstStyle>
            <a:lvl1pPr algn="ctr">
              <a:lnSpc>
                <a:spcPts val="2100"/>
              </a:lnSpc>
              <a:defRPr sz="2400">
                <a:solidFill>
                  <a:schemeClr val="bg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EE985070-42F4-4A9C-864C-CDFBF1AF678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84" r:id="rId1"/>
    <p:sldLayoutId id="2147484485" r:id="rId2"/>
    <p:sldLayoutId id="2147484486" r:id="rId3"/>
    <p:sldLayoutId id="2147484487" r:id="rId4"/>
    <p:sldLayoutId id="2147484488" r:id="rId5"/>
    <p:sldLayoutId id="2147484479" r:id="rId6"/>
    <p:sldLayoutId id="2147484489" r:id="rId7"/>
    <p:sldLayoutId id="2147484490" r:id="rId8"/>
    <p:sldLayoutId id="2147484480" r:id="rId9"/>
    <p:sldLayoutId id="2147484481" r:id="rId10"/>
    <p:sldLayoutId id="2147484482" r:id="rId11"/>
    <p:sldLayoutId id="2147484483" r:id="rId12"/>
  </p:sldLayoutIdLst>
  <p:transition spd="med">
    <p:split orient="vert"/>
  </p:transition>
  <p:timing>
    <p:tnLst>
      <p:par>
        <p:cTn id="1" dur="indefinite" restart="never" nodeType="tmRoot"/>
      </p:par>
    </p:tnLst>
  </p:timing>
  <p:hf hdr="0" ftr="0" dt="0"/>
  <p:txStyles>
    <p:titleStyle>
      <a:lvl1pPr algn="l" defTabSz="912813" rtl="0" eaLnBrk="0" fontAlgn="base" hangingPunct="0">
        <a:lnSpc>
          <a:spcPts val="4563"/>
        </a:lnSpc>
        <a:spcBef>
          <a:spcPct val="0"/>
        </a:spcBef>
        <a:spcAft>
          <a:spcPct val="0"/>
        </a:spcAft>
        <a:defRPr sz="37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912813" rtl="0" eaLnBrk="0" fontAlgn="base" hangingPunct="0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2pPr>
      <a:lvl3pPr algn="l" defTabSz="912813" rtl="0" eaLnBrk="0" fontAlgn="base" hangingPunct="0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3pPr>
      <a:lvl4pPr algn="l" defTabSz="912813" rtl="0" eaLnBrk="0" fontAlgn="base" hangingPunct="0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4pPr>
      <a:lvl5pPr algn="l" defTabSz="912813" rtl="0" eaLnBrk="0" fontAlgn="base" hangingPunct="0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5pPr>
      <a:lvl6pPr marL="400736" algn="l" defTabSz="914179" rtl="0" eaLnBrk="1" fontAlgn="base" hangingPunct="1">
        <a:lnSpc>
          <a:spcPts val="4558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6pPr>
      <a:lvl7pPr marL="801472" algn="l" defTabSz="914179" rtl="0" eaLnBrk="1" fontAlgn="base" hangingPunct="1">
        <a:lnSpc>
          <a:spcPts val="4558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7pPr>
      <a:lvl8pPr marL="1202207" algn="l" defTabSz="914179" rtl="0" eaLnBrk="1" fontAlgn="base" hangingPunct="1">
        <a:lnSpc>
          <a:spcPts val="4558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8pPr>
      <a:lvl9pPr marL="1602943" algn="l" defTabSz="914179" rtl="0" eaLnBrk="1" fontAlgn="base" hangingPunct="1">
        <a:lnSpc>
          <a:spcPts val="4558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9pPr>
    </p:titleStyle>
    <p:bodyStyle>
      <a:lvl1pPr marL="317500" indent="-317500" algn="l" defTabSz="912813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rgbClr val="005AA9"/>
          </a:solidFill>
          <a:latin typeface="+mj-lt"/>
          <a:ea typeface="+mn-ea"/>
          <a:cs typeface="+mn-cs"/>
        </a:defRPr>
      </a:lvl1pPr>
      <a:lvl2pPr marL="317500" indent="139700" algn="l" defTabSz="912813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100" kern="1200">
          <a:solidFill>
            <a:srgbClr val="504F53"/>
          </a:solidFill>
          <a:latin typeface="+mj-lt"/>
          <a:ea typeface="+mn-ea"/>
          <a:cs typeface="+mn-cs"/>
        </a:defRPr>
      </a:lvl2pPr>
      <a:lvl3pPr marL="623888" indent="-227013" algn="l" defTabSz="912813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100" kern="1200">
          <a:solidFill>
            <a:srgbClr val="504F53"/>
          </a:solidFill>
          <a:latin typeface="+mj-lt"/>
          <a:ea typeface="+mn-ea"/>
          <a:cs typeface="+mn-cs"/>
        </a:defRPr>
      </a:lvl3pPr>
      <a:lvl4pPr marL="1600200" indent="-1285875" algn="just" defTabSz="912813" rtl="0" eaLnBrk="0" fontAlgn="base" hangingPunct="0">
        <a:lnSpc>
          <a:spcPts val="1575"/>
        </a:lnSpc>
        <a:spcBef>
          <a:spcPts val="350"/>
        </a:spcBef>
        <a:spcAft>
          <a:spcPct val="0"/>
        </a:spcAft>
        <a:buFont typeface="Arial" charset="0"/>
        <a:buChar char="–"/>
        <a:defRPr sz="1400" kern="1200">
          <a:solidFill>
            <a:srgbClr val="504F53"/>
          </a:solidFill>
          <a:latin typeface="+mj-lt"/>
          <a:ea typeface="+mn-ea"/>
          <a:cs typeface="+mn-cs"/>
        </a:defRPr>
      </a:lvl4pPr>
      <a:lvl5pPr marL="1257300" indent="571500" algn="l" defTabSz="912813" rtl="0" eaLnBrk="0" fontAlgn="base" hangingPunct="0">
        <a:lnSpc>
          <a:spcPts val="1575"/>
        </a:lnSpc>
        <a:spcBef>
          <a:spcPts val="350"/>
        </a:spcBef>
        <a:spcAft>
          <a:spcPct val="0"/>
        </a:spcAft>
        <a:buFont typeface="Arial" charset="0"/>
        <a:buChar char="»"/>
        <a:defRPr sz="1200" kern="1200">
          <a:solidFill>
            <a:srgbClr val="8D8C90"/>
          </a:solidFill>
          <a:latin typeface="+mj-lt"/>
          <a:ea typeface="+mn-ea"/>
          <a:cs typeface="+mn-cs"/>
        </a:defRPr>
      </a:lvl5pPr>
      <a:lvl6pPr marL="2514156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75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95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14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19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39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58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77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96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16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35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54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ctrTitle"/>
          </p:nvPr>
        </p:nvSpPr>
        <p:spPr>
          <a:xfrm>
            <a:off x="692805" y="2384030"/>
            <a:ext cx="7772943" cy="2089940"/>
          </a:xfrm>
        </p:spPr>
        <p:txBody>
          <a:bodyPr>
            <a:normAutofit/>
          </a:bodyPr>
          <a:lstStyle/>
          <a:p>
            <a:pPr algn="ctr" eaLnBrk="1" hangingPunct="1">
              <a:lnSpc>
                <a:spcPct val="100000"/>
              </a:lnSpc>
            </a:pPr>
            <a:r>
              <a:rPr lang="ru-RU" altLang="ru-RU" sz="2200" dirty="0"/>
              <a:t>«</a:t>
            </a:r>
            <a:r>
              <a:rPr lang="ru-RU" altLang="ru-RU" sz="2500" dirty="0"/>
              <a:t>Методы выявления схем ухода от налогообложения в рамках камеральных проверок налоговых деклараций по НДС с использованием программного продукта «АСК НДС-2»</a:t>
            </a:r>
            <a:endParaRPr lang="ru-RU" altLang="ru-RU" sz="2200" dirty="0"/>
          </a:p>
        </p:txBody>
      </p:sp>
      <p:sp>
        <p:nvSpPr>
          <p:cNvPr id="1536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23826" y="4539281"/>
            <a:ext cx="7019497" cy="1360658"/>
          </a:xfrm>
        </p:spPr>
        <p:txBody>
          <a:bodyPr>
            <a:normAutofit fontScale="92500"/>
          </a:bodyPr>
          <a:lstStyle/>
          <a:p>
            <a:r>
              <a:rPr lang="ru-RU" altLang="ru-RU" sz="2500" b="1" dirty="0">
                <a:solidFill>
                  <a:srgbClr val="FFFFFF"/>
                </a:solidFill>
                <a:latin typeface="Calibri" pitchFamily="34" charset="0"/>
              </a:rPr>
              <a:t>Начальник контрольно-аналитического отдела  Управления ФНС </a:t>
            </a:r>
            <a:r>
              <a:rPr lang="ru-RU" altLang="ru-RU" sz="2500" b="1" dirty="0">
                <a:solidFill>
                  <a:srgbClr val="FFFFFF"/>
                </a:solidFill>
                <a:latin typeface="Calibri" pitchFamily="34" charset="0"/>
              </a:rPr>
              <a:t>России по Кемеровской области </a:t>
            </a:r>
          </a:p>
          <a:p>
            <a:r>
              <a:rPr lang="ru-RU" altLang="ru-RU" sz="2500" b="1" dirty="0">
                <a:solidFill>
                  <a:srgbClr val="FFFFFF"/>
                </a:solidFill>
                <a:latin typeface="Calibri" pitchFamily="34" charset="0"/>
              </a:rPr>
              <a:t>Морозова Светлана Анатольевна</a:t>
            </a:r>
            <a:endParaRPr lang="ru-RU" altLang="ru-RU" sz="2500" b="1" dirty="0">
              <a:solidFill>
                <a:srgbClr val="FFFFFF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6808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Номер слайда 3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 b="1" i="1">
                <a:solidFill>
                  <a:srgbClr val="0000CC"/>
                </a:solidFill>
                <a:latin typeface="Arial" charset="0"/>
                <a:cs typeface="Arial" charset="0"/>
              </a:defRPr>
            </a:lvl1pPr>
            <a:lvl2pPr marL="742950" indent="-285750">
              <a:defRPr sz="2000" b="1" i="1">
                <a:solidFill>
                  <a:srgbClr val="0000CC"/>
                </a:solidFill>
                <a:latin typeface="Arial" charset="0"/>
                <a:cs typeface="Arial" charset="0"/>
              </a:defRPr>
            </a:lvl2pPr>
            <a:lvl3pPr marL="1143000" indent="-228600">
              <a:defRPr sz="2000" b="1" i="1">
                <a:solidFill>
                  <a:srgbClr val="0000CC"/>
                </a:solidFill>
                <a:latin typeface="Arial" charset="0"/>
                <a:cs typeface="Arial" charset="0"/>
              </a:defRPr>
            </a:lvl3pPr>
            <a:lvl4pPr marL="1600200" indent="-228600">
              <a:defRPr sz="2000" b="1" i="1">
                <a:solidFill>
                  <a:srgbClr val="0000CC"/>
                </a:solidFill>
                <a:latin typeface="Arial" charset="0"/>
                <a:cs typeface="Arial" charset="0"/>
              </a:defRPr>
            </a:lvl4pPr>
            <a:lvl5pPr marL="2057400" indent="-228600">
              <a:defRPr sz="2000" b="1" i="1">
                <a:solidFill>
                  <a:srgbClr val="0000CC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 i="1">
                <a:solidFill>
                  <a:srgbClr val="0000CC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 i="1">
                <a:solidFill>
                  <a:srgbClr val="0000CC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 i="1">
                <a:solidFill>
                  <a:srgbClr val="0000CC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 i="1">
                <a:solidFill>
                  <a:srgbClr val="0000CC"/>
                </a:solidFill>
                <a:latin typeface="Arial" charset="0"/>
                <a:cs typeface="Arial" charset="0"/>
              </a:defRPr>
            </a:lvl9pPr>
          </a:lstStyle>
          <a:p>
            <a:fld id="{10DEB883-1DDE-4F9C-B692-B4342B613CEF}" type="slidenum">
              <a:rPr lang="ru-RU" altLang="ru-RU" sz="2400" smtClean="0">
                <a:solidFill>
                  <a:schemeClr val="bg1"/>
                </a:solidFill>
                <a:latin typeface="Calibri" pitchFamily="34" charset="0"/>
              </a:rPr>
              <a:pPr/>
              <a:t>2</a:t>
            </a:fld>
            <a:endParaRPr lang="ru-RU" altLang="ru-RU" sz="2400" smtClean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1188" y="1700213"/>
            <a:ext cx="7777162" cy="3477875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marL="285750" indent="-285750" algn="just">
              <a:buFont typeface="Wingdings" pitchFamily="2" charset="2"/>
              <a:buChar char="Ø"/>
              <a:defRPr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дополнение 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налоговой декларации по НДС  сведениями из книг покупок и продаж налогоплательщиков; </a:t>
            </a:r>
            <a:endParaRPr lang="ru-RU" dirty="0" smtClean="0">
              <a:solidFill>
                <a:schemeClr val="accent1">
                  <a:lumMod val="75000"/>
                </a:schemeClr>
              </a:solidFill>
              <a:latin typeface="+mn-lt"/>
            </a:endParaRPr>
          </a:p>
          <a:p>
            <a:pPr marL="285750" indent="-285750" algn="just">
              <a:buFont typeface="Wingdings" pitchFamily="2" charset="2"/>
              <a:buChar char="Ø"/>
              <a:defRPr/>
            </a:pPr>
            <a:endParaRPr lang="ru-RU" dirty="0">
              <a:solidFill>
                <a:schemeClr val="accent1">
                  <a:lumMod val="75000"/>
                </a:schemeClr>
              </a:solidFill>
              <a:latin typeface="+mn-lt"/>
            </a:endParaRPr>
          </a:p>
          <a:p>
            <a:pPr marL="285750" indent="-285750" algn="just">
              <a:buFont typeface="Wingdings" pitchFamily="2" charset="2"/>
              <a:buChar char="Ø"/>
              <a:defRPr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введение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с осени 2015 года в промышленную эксплуатацию программного  продукта  «АСК НДС-2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»;</a:t>
            </a:r>
          </a:p>
          <a:p>
            <a:pPr marL="285750" indent="-285750" algn="just">
              <a:buFont typeface="Wingdings" pitchFamily="2" charset="2"/>
              <a:buChar char="Ø"/>
              <a:defRPr/>
            </a:pPr>
            <a:endParaRPr lang="ru-RU" dirty="0">
              <a:solidFill>
                <a:schemeClr val="accent1">
                  <a:lumMod val="75000"/>
                </a:schemeClr>
              </a:solidFill>
              <a:latin typeface="+mn-lt"/>
            </a:endParaRPr>
          </a:p>
          <a:p>
            <a:pPr marL="285750" indent="-285750" algn="just">
              <a:buFont typeface="Wingdings" pitchFamily="2" charset="2"/>
              <a:buChar char="Ø"/>
              <a:defRPr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внесение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изменений в статьи  88, 93 Налогового кодекса РФ,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позволяющие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налоговым органам истребовать у налогоплательщиков  первичные документы  в рамках камеральных проверок деклараций по НДС, по которым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 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сформировались  расхождения.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827584" y="404664"/>
            <a:ext cx="7920880" cy="64807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Возможности,</a:t>
            </a:r>
            <a:r>
              <a:rPr kumimoji="0" lang="ru-RU" sz="2400" b="1" i="0" u="none" strike="noStrike" kern="1200" cap="none" spc="0" normalizeH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позволяющие оперативно выявлять </a:t>
            </a:r>
          </a:p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kern="1200" cap="none" spc="0" normalizeH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схемы ухода от налогообложения:</a:t>
            </a: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med">
    <p:split orient="vert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22635" y="501069"/>
            <a:ext cx="7337192" cy="623675"/>
          </a:xfrm>
        </p:spPr>
        <p:txBody>
          <a:bodyPr/>
          <a:lstStyle/>
          <a:p>
            <a:r>
              <a:rPr lang="ru-RU" dirty="0" smtClean="0"/>
              <a:t>Схема №1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01D1FB0-A272-4D56-B72C-80F25C0BB1E7}" type="slidenum">
              <a:rPr lang="ru-RU" altLang="ru-RU" smtClean="0"/>
              <a:pPr>
                <a:defRPr/>
              </a:pPr>
              <a:t>3</a:t>
            </a:fld>
            <a:endParaRPr lang="ru-RU" alt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196752"/>
            <a:ext cx="8568952" cy="5112568"/>
          </a:xfrm>
        </p:spPr>
      </p:pic>
    </p:spTree>
    <p:extLst>
      <p:ext uri="{BB962C8B-B14F-4D97-AF65-F5344CB8AC3E}">
        <p14:creationId xmlns:p14="http://schemas.microsoft.com/office/powerpoint/2010/main" val="2007886052"/>
      </p:ext>
    </p:extLst>
  </p:cSld>
  <p:clrMapOvr>
    <a:masterClrMapping/>
  </p:clrMapOvr>
  <p:transition spd="med">
    <p:split orient="vert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7504" y="6870"/>
            <a:ext cx="7337192" cy="360809"/>
          </a:xfrm>
        </p:spPr>
        <p:txBody>
          <a:bodyPr/>
          <a:lstStyle/>
          <a:p>
            <a:r>
              <a:rPr lang="ru-RU" sz="2800" dirty="0" smtClean="0"/>
              <a:t>Схема</a:t>
            </a:r>
            <a:r>
              <a:rPr lang="ru-RU" sz="2500" dirty="0" smtClean="0"/>
              <a:t> №2</a:t>
            </a:r>
            <a:endParaRPr lang="ru-RU" sz="25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01D1FB0-A272-4D56-B72C-80F25C0BB1E7}" type="slidenum">
              <a:rPr lang="ru-RU" altLang="ru-RU" smtClean="0"/>
              <a:pPr>
                <a:defRPr/>
              </a:pPr>
              <a:t>4</a:t>
            </a:fld>
            <a:endParaRPr lang="ru-RU" alt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231" y="367680"/>
            <a:ext cx="9162231" cy="5832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3682752" y="4977916"/>
            <a:ext cx="2929957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i="0" dirty="0" smtClean="0">
                <a:solidFill>
                  <a:srgbClr val="FF0000"/>
                </a:solidFill>
              </a:rPr>
              <a:t>Сомнительный должник.</a:t>
            </a:r>
          </a:p>
          <a:p>
            <a:pPr algn="ctr"/>
            <a:r>
              <a:rPr lang="ru-RU" sz="1200" i="0" dirty="0">
                <a:solidFill>
                  <a:srgbClr val="FF0000"/>
                </a:solidFill>
              </a:rPr>
              <a:t>В</a:t>
            </a:r>
            <a:r>
              <a:rPr lang="ru-RU" sz="1200" i="0" dirty="0" smtClean="0">
                <a:solidFill>
                  <a:srgbClr val="FF0000"/>
                </a:solidFill>
              </a:rPr>
              <a:t>ычеты в </a:t>
            </a:r>
            <a:r>
              <a:rPr lang="ru-RU" sz="1200" i="0" dirty="0" smtClean="0">
                <a:solidFill>
                  <a:srgbClr val="FF0000"/>
                </a:solidFill>
              </a:rPr>
              <a:t>разделе 8 НД </a:t>
            </a:r>
            <a:r>
              <a:rPr lang="ru-RU" sz="1200" i="0" dirty="0" smtClean="0">
                <a:solidFill>
                  <a:srgbClr val="FF0000"/>
                </a:solidFill>
              </a:rPr>
              <a:t>не заявлены либо минимальные.</a:t>
            </a:r>
          </a:p>
        </p:txBody>
      </p:sp>
      <p:cxnSp>
        <p:nvCxnSpPr>
          <p:cNvPr id="15" name="Прямая со стрелкой 14"/>
          <p:cNvCxnSpPr/>
          <p:nvPr/>
        </p:nvCxnSpPr>
        <p:spPr>
          <a:xfrm flipV="1">
            <a:off x="4444752" y="4651387"/>
            <a:ext cx="288032" cy="288032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Прямоугольник 16"/>
          <p:cNvSpPr/>
          <p:nvPr/>
        </p:nvSpPr>
        <p:spPr>
          <a:xfrm>
            <a:off x="7954504" y="3334426"/>
            <a:ext cx="1298016" cy="16434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i="0" dirty="0" smtClean="0">
                <a:solidFill>
                  <a:srgbClr val="FF0000"/>
                </a:solidFill>
              </a:rPr>
              <a:t>Вычеты </a:t>
            </a:r>
            <a:r>
              <a:rPr lang="ru-RU" sz="1200" i="0" dirty="0" smtClean="0">
                <a:solidFill>
                  <a:srgbClr val="FF0000"/>
                </a:solidFill>
              </a:rPr>
              <a:t>в </a:t>
            </a:r>
            <a:r>
              <a:rPr lang="ru-RU" sz="1200" i="0" dirty="0" smtClean="0">
                <a:solidFill>
                  <a:srgbClr val="FF0000"/>
                </a:solidFill>
              </a:rPr>
              <a:t> разделе 8 заявлены по с/ф, датированным до 01.01.2015 года.</a:t>
            </a:r>
            <a:endParaRPr lang="ru-RU" sz="1200" i="0" dirty="0" smtClean="0">
              <a:solidFill>
                <a:srgbClr val="FF0000"/>
              </a:solidFill>
            </a:endParaRPr>
          </a:p>
        </p:txBody>
      </p:sp>
      <p:cxnSp>
        <p:nvCxnSpPr>
          <p:cNvPr id="18" name="Прямая со стрелкой 17"/>
          <p:cNvCxnSpPr/>
          <p:nvPr/>
        </p:nvCxnSpPr>
        <p:spPr>
          <a:xfrm flipH="1">
            <a:off x="7827987" y="4058394"/>
            <a:ext cx="253033" cy="0"/>
          </a:xfrm>
          <a:prstGeom prst="straightConnector1">
            <a:avLst/>
          </a:prstGeom>
          <a:ln w="22225" cmpd="sng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5100972"/>
            <a:ext cx="809625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29217473"/>
      </p:ext>
    </p:extLst>
  </p:cSld>
  <p:clrMapOvr>
    <a:masterClrMapping/>
  </p:clrMapOvr>
  <p:transition spd="med">
    <p:split orient="vert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27584" y="692696"/>
            <a:ext cx="7337192" cy="407651"/>
          </a:xfrm>
        </p:spPr>
        <p:txBody>
          <a:bodyPr/>
          <a:lstStyle/>
          <a:p>
            <a:pPr algn="ctr"/>
            <a:r>
              <a:rPr lang="ru-RU" sz="3600" dirty="0" smtClean="0"/>
              <a:t>Электронные сервисы ФНС России</a:t>
            </a:r>
            <a:endParaRPr lang="ru-RU" sz="36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01D1FB0-A272-4D56-B72C-80F25C0BB1E7}" type="slidenum">
              <a:rPr lang="ru-RU" altLang="ru-RU" smtClean="0"/>
              <a:pPr>
                <a:defRPr/>
              </a:pPr>
              <a:t>5</a:t>
            </a:fld>
            <a:endParaRPr lang="ru-RU" alt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649946" y="2250382"/>
            <a:ext cx="7632848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dirty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- </a:t>
            </a:r>
            <a:r>
              <a:rPr lang="ru-RU" sz="2800" dirty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Риски бизнеса: проверь себя и контрагентов;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49162" y="2996952"/>
            <a:ext cx="7632848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dirty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- </a:t>
            </a:r>
            <a:r>
              <a:rPr lang="ru-RU" sz="2800" dirty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Доступ к сведениям ЕГРН и ЕГРИП;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49946" y="5268992"/>
            <a:ext cx="8242534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dirty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- </a:t>
            </a:r>
            <a:r>
              <a:rPr lang="ru-RU" sz="2800" dirty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Реестр аккредитованных филиалов и представительств иностранных </a:t>
            </a:r>
            <a:r>
              <a:rPr lang="ru-RU" sz="2800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организаций.</a:t>
            </a:r>
            <a:endParaRPr lang="ru-RU" sz="2800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49946" y="4055209"/>
            <a:ext cx="7632848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dirty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- </a:t>
            </a:r>
            <a:r>
              <a:rPr lang="ru-RU" sz="2800" dirty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Открытые и общедоступные сведения ЕГРН об иностранных организациях;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49946" y="1419059"/>
            <a:ext cx="7632848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dirty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- </a:t>
            </a:r>
            <a:r>
              <a:rPr lang="ru-RU" sz="2800" dirty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Прозрачный бизнес;</a:t>
            </a:r>
          </a:p>
        </p:txBody>
      </p:sp>
    </p:spTree>
    <p:extLst>
      <p:ext uri="{BB962C8B-B14F-4D97-AF65-F5344CB8AC3E}">
        <p14:creationId xmlns:p14="http://schemas.microsoft.com/office/powerpoint/2010/main" val="2403576311"/>
      </p:ext>
    </p:extLst>
  </p:cSld>
  <p:clrMapOvr>
    <a:masterClrMapping/>
  </p:clrMapOvr>
  <p:transition spd="med">
    <p:split orient="vert"/>
  </p:transition>
</p:sld>
</file>

<file path=ppt/theme/theme1.xml><?xml version="1.0" encoding="utf-8"?>
<a:theme xmlns:a="http://schemas.openxmlformats.org/drawingml/2006/main" name="Тема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40617</TotalTime>
  <Words>186</Words>
  <Application>Microsoft Office PowerPoint</Application>
  <PresentationFormat>Экран (4:3)</PresentationFormat>
  <Paragraphs>27</Paragraphs>
  <Slides>5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9" baseType="lpstr">
      <vt:lpstr>Arial</vt:lpstr>
      <vt:lpstr>Wingdings</vt:lpstr>
      <vt:lpstr>Calibri</vt:lpstr>
      <vt:lpstr>Тема1</vt:lpstr>
      <vt:lpstr>«Методы выявления схем ухода от налогообложения в рамках камеральных проверок налоговых деклараций по НДС с использованием программного продукта «АСК НДС-2»</vt:lpstr>
      <vt:lpstr>Презентация PowerPoint</vt:lpstr>
      <vt:lpstr>Схема №1</vt:lpstr>
      <vt:lpstr>Схема №2</vt:lpstr>
      <vt:lpstr>Электронные сервисы ФНС России</vt:lpstr>
    </vt:vector>
  </TitlesOfParts>
  <Manager>Руководитель ФНС России М.В.Мищустин</Manager>
  <Company>ФНС России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 итогах работы ФНС России</dc:title>
  <dc:subject>за 1 квартал 2010 года и основных задачах до конца 2010 года</dc:subject>
  <dc:creator>MM5</dc:creator>
  <cp:keywords>Завилова,Дементьев, Король, Квитка</cp:keywords>
  <cp:lastModifiedBy>Дацук Елена Юрьевна</cp:lastModifiedBy>
  <cp:revision>1363</cp:revision>
  <cp:lastPrinted>2015-03-02T01:43:40Z</cp:lastPrinted>
  <dcterms:created xsi:type="dcterms:W3CDTF">2006-12-24T20:28:07Z</dcterms:created>
  <dcterms:modified xsi:type="dcterms:W3CDTF">2018-11-29T04:01:18Z</dcterms:modified>
</cp:coreProperties>
</file>